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28800425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9" autoAdjust="0"/>
    <p:restoredTop sz="94660"/>
  </p:normalViewPr>
  <p:slideViewPr>
    <p:cSldViewPr snapToGrid="0">
      <p:cViewPr>
        <p:scale>
          <a:sx n="19" d="100"/>
          <a:sy n="19" d="100"/>
        </p:scale>
        <p:origin x="-3078" y="-72"/>
      </p:cViewPr>
      <p:guideLst>
        <p:guide orient="horz" pos="13606"/>
        <p:guide pos="9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0032" y="7070108"/>
            <a:ext cx="24480361" cy="15040222"/>
          </a:xfrm>
        </p:spPr>
        <p:txBody>
          <a:bodyPr anchor="b"/>
          <a:lstStyle>
            <a:lvl1pPr algn="ctr">
              <a:defRPr sz="18898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00053" y="22690338"/>
            <a:ext cx="21600319" cy="10430151"/>
          </a:xfrm>
        </p:spPr>
        <p:txBody>
          <a:bodyPr/>
          <a:lstStyle>
            <a:lvl1pPr marL="0" indent="0" algn="ctr">
              <a:buNone/>
              <a:defRPr sz="7559"/>
            </a:lvl1pPr>
            <a:lvl2pPr marL="1440043" indent="0" algn="ctr">
              <a:buNone/>
              <a:defRPr sz="6299"/>
            </a:lvl2pPr>
            <a:lvl3pPr marL="2880086" indent="0" algn="ctr">
              <a:buNone/>
              <a:defRPr sz="5669"/>
            </a:lvl3pPr>
            <a:lvl4pPr marL="4320129" indent="0" algn="ctr">
              <a:buNone/>
              <a:defRPr sz="5040"/>
            </a:lvl4pPr>
            <a:lvl5pPr marL="5760171" indent="0" algn="ctr">
              <a:buNone/>
              <a:defRPr sz="5040"/>
            </a:lvl5pPr>
            <a:lvl6pPr marL="7200214" indent="0" algn="ctr">
              <a:buNone/>
              <a:defRPr sz="5040"/>
            </a:lvl6pPr>
            <a:lvl7pPr marL="8640257" indent="0" algn="ctr">
              <a:buNone/>
              <a:defRPr sz="5040"/>
            </a:lvl7pPr>
            <a:lvl8pPr marL="10080300" indent="0" algn="ctr">
              <a:buNone/>
              <a:defRPr sz="5040"/>
            </a:lvl8pPr>
            <a:lvl9pPr marL="11520343" indent="0" algn="ctr">
              <a:buNone/>
              <a:defRPr sz="504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22061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1835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0610306" y="2300034"/>
            <a:ext cx="6210092" cy="36610544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0031" y="2300034"/>
            <a:ext cx="18270270" cy="36610544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3245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04323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65030" y="10770172"/>
            <a:ext cx="24840367" cy="17970262"/>
          </a:xfrm>
        </p:spPr>
        <p:txBody>
          <a:bodyPr anchor="b"/>
          <a:lstStyle>
            <a:lvl1pPr>
              <a:defRPr sz="18898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65030" y="28910440"/>
            <a:ext cx="24840367" cy="9450136"/>
          </a:xfrm>
        </p:spPr>
        <p:txBody>
          <a:bodyPr/>
          <a:lstStyle>
            <a:lvl1pPr marL="0" indent="0">
              <a:buNone/>
              <a:defRPr sz="7559">
                <a:solidFill>
                  <a:schemeClr val="tx1"/>
                </a:solidFill>
              </a:defRPr>
            </a:lvl1pPr>
            <a:lvl2pPr marL="1440043" indent="0">
              <a:buNone/>
              <a:defRPr sz="6299">
                <a:solidFill>
                  <a:schemeClr val="tx1">
                    <a:tint val="75000"/>
                  </a:schemeClr>
                </a:solidFill>
              </a:defRPr>
            </a:lvl2pPr>
            <a:lvl3pPr marL="288008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3pPr>
            <a:lvl4pPr marL="4320129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4pPr>
            <a:lvl5pPr marL="5760171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5pPr>
            <a:lvl6pPr marL="7200214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6pPr>
            <a:lvl7pPr marL="8640257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7pPr>
            <a:lvl8pPr marL="10080300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8pPr>
            <a:lvl9pPr marL="11520343" indent="0">
              <a:buNone/>
              <a:defRPr sz="50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8284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80029" y="11500170"/>
            <a:ext cx="12240181" cy="2741040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580215" y="11500170"/>
            <a:ext cx="12240181" cy="2741040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698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300044"/>
            <a:ext cx="24840367" cy="8350126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3784" y="10590160"/>
            <a:ext cx="12183928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83784" y="15780233"/>
            <a:ext cx="12183928" cy="2321034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580217" y="10590160"/>
            <a:ext cx="12243932" cy="5190073"/>
          </a:xfrm>
        </p:spPr>
        <p:txBody>
          <a:bodyPr anchor="b"/>
          <a:lstStyle>
            <a:lvl1pPr marL="0" indent="0">
              <a:buNone/>
              <a:defRPr sz="7559" b="1"/>
            </a:lvl1pPr>
            <a:lvl2pPr marL="1440043" indent="0">
              <a:buNone/>
              <a:defRPr sz="6299" b="1"/>
            </a:lvl2pPr>
            <a:lvl3pPr marL="2880086" indent="0">
              <a:buNone/>
              <a:defRPr sz="5669" b="1"/>
            </a:lvl3pPr>
            <a:lvl4pPr marL="4320129" indent="0">
              <a:buNone/>
              <a:defRPr sz="5040" b="1"/>
            </a:lvl4pPr>
            <a:lvl5pPr marL="5760171" indent="0">
              <a:buNone/>
              <a:defRPr sz="5040" b="1"/>
            </a:lvl5pPr>
            <a:lvl6pPr marL="7200214" indent="0">
              <a:buNone/>
              <a:defRPr sz="5040" b="1"/>
            </a:lvl6pPr>
            <a:lvl7pPr marL="8640257" indent="0">
              <a:buNone/>
              <a:defRPr sz="5040" b="1"/>
            </a:lvl7pPr>
            <a:lvl8pPr marL="10080300" indent="0">
              <a:buNone/>
              <a:defRPr sz="5040" b="1"/>
            </a:lvl8pPr>
            <a:lvl9pPr marL="11520343" indent="0">
              <a:buNone/>
              <a:defRPr sz="504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580217" y="15780233"/>
            <a:ext cx="12243932" cy="2321034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892045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03385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09578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43932" y="6220102"/>
            <a:ext cx="14580215" cy="30700453"/>
          </a:xfrm>
        </p:spPr>
        <p:txBody>
          <a:bodyPr/>
          <a:lstStyle>
            <a:lvl1pPr>
              <a:defRPr sz="10079"/>
            </a:lvl1pPr>
            <a:lvl2pPr>
              <a:defRPr sz="8819"/>
            </a:lvl2pPr>
            <a:lvl3pPr>
              <a:defRPr sz="7559"/>
            </a:lvl3pPr>
            <a:lvl4pPr>
              <a:defRPr sz="6299"/>
            </a:lvl4pPr>
            <a:lvl5pPr>
              <a:defRPr sz="6299"/>
            </a:lvl5pPr>
            <a:lvl6pPr>
              <a:defRPr sz="6299"/>
            </a:lvl6pPr>
            <a:lvl7pPr>
              <a:defRPr sz="6299"/>
            </a:lvl7pPr>
            <a:lvl8pPr>
              <a:defRPr sz="6299"/>
            </a:lvl8pPr>
            <a:lvl9pPr>
              <a:defRPr sz="6299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3670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3780" y="2880042"/>
            <a:ext cx="9288887" cy="10080149"/>
          </a:xfrm>
        </p:spPr>
        <p:txBody>
          <a:bodyPr anchor="b"/>
          <a:lstStyle>
            <a:lvl1pPr>
              <a:defRPr sz="10079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243932" y="6220102"/>
            <a:ext cx="14580215" cy="30700453"/>
          </a:xfrm>
        </p:spPr>
        <p:txBody>
          <a:bodyPr anchor="t"/>
          <a:lstStyle>
            <a:lvl1pPr marL="0" indent="0">
              <a:buNone/>
              <a:defRPr sz="10079"/>
            </a:lvl1pPr>
            <a:lvl2pPr marL="1440043" indent="0">
              <a:buNone/>
              <a:defRPr sz="8819"/>
            </a:lvl2pPr>
            <a:lvl3pPr marL="2880086" indent="0">
              <a:buNone/>
              <a:defRPr sz="7559"/>
            </a:lvl3pPr>
            <a:lvl4pPr marL="4320129" indent="0">
              <a:buNone/>
              <a:defRPr sz="6299"/>
            </a:lvl4pPr>
            <a:lvl5pPr marL="5760171" indent="0">
              <a:buNone/>
              <a:defRPr sz="6299"/>
            </a:lvl5pPr>
            <a:lvl6pPr marL="7200214" indent="0">
              <a:buNone/>
              <a:defRPr sz="6299"/>
            </a:lvl6pPr>
            <a:lvl7pPr marL="8640257" indent="0">
              <a:buNone/>
              <a:defRPr sz="6299"/>
            </a:lvl7pPr>
            <a:lvl8pPr marL="10080300" indent="0">
              <a:buNone/>
              <a:defRPr sz="6299"/>
            </a:lvl8pPr>
            <a:lvl9pPr marL="11520343" indent="0">
              <a:buNone/>
              <a:defRPr sz="6299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83780" y="12960191"/>
            <a:ext cx="9288887" cy="24010358"/>
          </a:xfrm>
        </p:spPr>
        <p:txBody>
          <a:bodyPr/>
          <a:lstStyle>
            <a:lvl1pPr marL="0" indent="0">
              <a:buNone/>
              <a:defRPr sz="5040"/>
            </a:lvl1pPr>
            <a:lvl2pPr marL="1440043" indent="0">
              <a:buNone/>
              <a:defRPr sz="4410"/>
            </a:lvl2pPr>
            <a:lvl3pPr marL="2880086" indent="0">
              <a:buNone/>
              <a:defRPr sz="3780"/>
            </a:lvl3pPr>
            <a:lvl4pPr marL="4320129" indent="0">
              <a:buNone/>
              <a:defRPr sz="3150"/>
            </a:lvl4pPr>
            <a:lvl5pPr marL="5760171" indent="0">
              <a:buNone/>
              <a:defRPr sz="3150"/>
            </a:lvl5pPr>
            <a:lvl6pPr marL="7200214" indent="0">
              <a:buNone/>
              <a:defRPr sz="3150"/>
            </a:lvl6pPr>
            <a:lvl7pPr marL="8640257" indent="0">
              <a:buNone/>
              <a:defRPr sz="3150"/>
            </a:lvl7pPr>
            <a:lvl8pPr marL="10080300" indent="0">
              <a:buNone/>
              <a:defRPr sz="3150"/>
            </a:lvl8pPr>
            <a:lvl9pPr marL="11520343" indent="0">
              <a:buNone/>
              <a:defRPr sz="31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6765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80029" y="2300044"/>
            <a:ext cx="24840367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029" y="11500170"/>
            <a:ext cx="24840367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80029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212DD-BC48-45C8-B9FC-DDEDB5B1D937}" type="datetimeFigureOut">
              <a:rPr lang="th-TH" smtClean="0"/>
              <a:t>19/03/69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540141" y="40040601"/>
            <a:ext cx="972014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340300" y="40040601"/>
            <a:ext cx="648009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13C1DC-8FC2-47C0-A8A1-69AD930B2DC5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50308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80086" rtl="0" eaLnBrk="1" latinLnBrk="0" hangingPunct="1">
        <a:lnSpc>
          <a:spcPct val="90000"/>
        </a:lnSpc>
        <a:spcBef>
          <a:spcPct val="0"/>
        </a:spcBef>
        <a:buNone/>
        <a:defRPr sz="1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20021" indent="-720021" algn="l" defTabSz="2880086" rtl="0" eaLnBrk="1" latinLnBrk="0" hangingPunct="1">
        <a:lnSpc>
          <a:spcPct val="90000"/>
        </a:lnSpc>
        <a:spcBef>
          <a:spcPts val="3150"/>
        </a:spcBef>
        <a:buFont typeface="Arial" panose="020B0604020202020204" pitchFamily="34" charset="0"/>
        <a:buChar char="•"/>
        <a:defRPr sz="8819" kern="1200">
          <a:solidFill>
            <a:schemeClr val="tx1"/>
          </a:solidFill>
          <a:latin typeface="+mn-lt"/>
          <a:ea typeface="+mn-ea"/>
          <a:cs typeface="+mn-cs"/>
        </a:defRPr>
      </a:lvl1pPr>
      <a:lvl2pPr marL="21600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600107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6299" kern="1200">
          <a:solidFill>
            <a:schemeClr val="tx1"/>
          </a:solidFill>
          <a:latin typeface="+mn-lt"/>
          <a:ea typeface="+mn-ea"/>
          <a:cs typeface="+mn-cs"/>
        </a:defRPr>
      </a:lvl3pPr>
      <a:lvl4pPr marL="5040150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6480193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920236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9360278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800321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2240364" indent="-720021" algn="l" defTabSz="2880086" rtl="0" eaLnBrk="1" latinLnBrk="0" hangingPunct="1">
        <a:lnSpc>
          <a:spcPct val="90000"/>
        </a:lnSpc>
        <a:spcBef>
          <a:spcPts val="1575"/>
        </a:spcBef>
        <a:buFont typeface="Arial" panose="020B0604020202020204" pitchFamily="34" charset="0"/>
        <a:buChar char="•"/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1pPr>
      <a:lvl2pPr marL="14400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2pPr>
      <a:lvl3pPr marL="2880086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3pPr>
      <a:lvl4pPr marL="4320129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4pPr>
      <a:lvl5pPr marL="5760171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5pPr>
      <a:lvl6pPr marL="7200214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6pPr>
      <a:lvl7pPr marL="8640257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7pPr>
      <a:lvl8pPr marL="10080300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8pPr>
      <a:lvl9pPr marL="11520343" algn="l" defTabSz="2880086" rtl="0" eaLnBrk="1" latinLnBrk="0" hangingPunct="1">
        <a:defRPr sz="56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รูปภาพ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"/>
            <a:ext cx="28802962" cy="43196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6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250</TotalTime>
  <Words>0</Words>
  <Application>Microsoft Office PowerPoint</Application>
  <PresentationFormat>กำหนดเอง</PresentationFormat>
  <Paragraphs>0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ธีมของ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research srru</dc:creator>
  <cp:lastModifiedBy>pop59</cp:lastModifiedBy>
  <cp:revision>9</cp:revision>
  <dcterms:created xsi:type="dcterms:W3CDTF">2023-12-15T06:09:18Z</dcterms:created>
  <dcterms:modified xsi:type="dcterms:W3CDTF">2026-03-19T07:50:27Z</dcterms:modified>
</cp:coreProperties>
</file>